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543" r:id="rId2"/>
    <p:sldId id="499" r:id="rId3"/>
    <p:sldId id="500" r:id="rId4"/>
    <p:sldId id="501" r:id="rId5"/>
    <p:sldId id="502" r:id="rId6"/>
    <p:sldId id="503" r:id="rId7"/>
    <p:sldId id="504" r:id="rId8"/>
    <p:sldId id="505" r:id="rId9"/>
    <p:sldId id="506" r:id="rId10"/>
    <p:sldId id="507" r:id="rId11"/>
    <p:sldId id="532" r:id="rId12"/>
    <p:sldId id="38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5" autoAdjust="0"/>
    <p:restoredTop sz="91003" autoAdjust="0"/>
  </p:normalViewPr>
  <p:slideViewPr>
    <p:cSldViewPr snapToGrid="0">
      <p:cViewPr varScale="1">
        <p:scale>
          <a:sx n="70" d="100"/>
          <a:sy n="70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949E0-63F1-4440-8F2E-1630FCD2BFC1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E0FB6-8EC7-4BDB-8083-0F23E3CA8D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54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311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8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5EEEFF-49B9-413D-8AA8-27FBDA8F2E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646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B86E-088E-4F82-960B-37B52A1897A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0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3930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864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63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774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938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353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279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153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04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F80E298D-E1D2-4324-B0DC-265F8D2FA858}"/>
              </a:ext>
            </a:extLst>
          </p:cNvPr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A6FDE1-FE61-4B60-A7E0-8FCBE542C80E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30064D-61BC-418D-A6FC-47BF9ACD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24D0F52-436C-4602-9605-82D78B19FE35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A8238C1-520B-4E52-9885-61C2983B60BD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20FADB5-D0A1-4BB0-9205-9DD7A5D7264F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C9B0972E-6109-478B-96C1-BFEDD11EEA6E}"/>
              </a:ext>
            </a:extLst>
          </p:cNvPr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56B08EC-CFD1-4FEB-AD54-95C93B5E8CB8}"/>
              </a:ext>
            </a:extLst>
          </p:cNvPr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AE8677C-8D33-4FA1-89FC-04617A402FB4}"/>
              </a:ext>
            </a:extLst>
          </p:cNvPr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62D61B-8085-45F7-8AE8-7676AB7B9FB7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206B74A-AC33-43FF-90BD-69336A8F2707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B09B1EF-FCEA-4DE6-9507-22BAF99B041C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F5D5F37-8929-46FA-9494-D36360B921B8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E0A8EDC-9628-4247-9A92-36678DFBA978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0C409B1-2D15-49CD-9DE6-0643132FB8A5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3B786ECF-A52B-4CCF-8595-4750D044CC6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5BC4741-9ED4-4F74-9E09-59C05B29E56D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56FFF4D-84DE-4FB3-AB24-1F1441DDAD9E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CD16B3D-53F4-4C56-A57E-23124EDE1886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402BF0A1-4EF8-4876-BC89-5C31FB009E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912D3050-F346-43E3-AB3E-0863A1D654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22605D-46FF-4261-8EEE-12D820596945}"/>
              </a:ext>
            </a:extLst>
          </p:cNvPr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pic>
        <p:nvPicPr>
          <p:cNvPr id="30" name="图形 29">
            <a:extLst>
              <a:ext uri="{FF2B5EF4-FFF2-40B4-BE49-F238E27FC236}">
                <a16:creationId xmlns:a16="http://schemas.microsoft.com/office/drawing/2014/main" id="{F1D9EDBF-B522-4469-82DA-E23F31C86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7" name="直角三角形 26">
            <a:extLst>
              <a:ext uri="{FF2B5EF4-FFF2-40B4-BE49-F238E27FC236}">
                <a16:creationId xmlns:a16="http://schemas.microsoft.com/office/drawing/2014/main" id="{49F8E91B-7599-8060-B5BD-C037911ACF0B}"/>
              </a:ext>
            </a:extLst>
          </p:cNvPr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5AF28E-3FA4-5FC2-0340-A4E58AA9237C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59F0BCA-1024-493A-C46C-7147F32FE8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A3DB8BF7-0FE8-ABB5-DC22-95D67A98325F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BBC2B56-E2A3-F1A9-404A-E2F909A2E3AA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DC0EB4C-A0F4-890E-1F01-DCEF949B2D0C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33B43730-8F89-B87E-29BE-41FC235C192F}"/>
              </a:ext>
            </a:extLst>
          </p:cNvPr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2C80EF22-BD47-AC55-C7F6-5DB59636C46E}"/>
              </a:ext>
            </a:extLst>
          </p:cNvPr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2E2ADAC-0770-E6A9-404C-683A21073081}"/>
              </a:ext>
            </a:extLst>
          </p:cNvPr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F000DA02-8F82-659F-4AF5-DCB55DC9C74A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81249C42-EC39-98BC-FFF2-5EB65D8281A7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C805FD0-7122-769D-7206-A35B5D63FD66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51180ED-0536-9298-03E3-9C38EF04B9AE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9C9564B-162B-A6E8-3262-AF3F155592D6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8889A3E4-021D-E508-C91F-51F12880A460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B9989323-4F66-D20C-E5EF-6C4AE9C0956F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47E7A135-B201-B5ED-7038-6F7AAE7DDDCD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EFCE6EB-5DBF-B8A7-21AE-9256D2AA3B5F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B632E6DF-F41E-ABBE-F5F7-9616AC6E3527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>
            <a:extLst>
              <a:ext uri="{FF2B5EF4-FFF2-40B4-BE49-F238E27FC236}">
                <a16:creationId xmlns:a16="http://schemas.microsoft.com/office/drawing/2014/main" id="{785F00D2-97E6-F1F9-8137-0838C97994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EC07F2A0-3B04-2DCD-057F-38128F9282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55" name="文本占位符 27">
            <a:extLst>
              <a:ext uri="{FF2B5EF4-FFF2-40B4-BE49-F238E27FC236}">
                <a16:creationId xmlns:a16="http://schemas.microsoft.com/office/drawing/2014/main" id="{6A19B8F2-1DCF-321D-B548-3B9B449004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7742" y="23187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</a:p>
        </p:txBody>
      </p:sp>
      <p:sp>
        <p:nvSpPr>
          <p:cNvPr id="56" name="文本占位符 30">
            <a:extLst>
              <a:ext uri="{FF2B5EF4-FFF2-40B4-BE49-F238E27FC236}">
                <a16:creationId xmlns:a16="http://schemas.microsoft.com/office/drawing/2014/main" id="{63E633DB-3E5E-779B-62F7-F3168582B4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45150" y="35218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</a:p>
        </p:txBody>
      </p:sp>
    </p:spTree>
    <p:extLst>
      <p:ext uri="{BB962C8B-B14F-4D97-AF65-F5344CB8AC3E}">
        <p14:creationId xmlns:p14="http://schemas.microsoft.com/office/powerpoint/2010/main" val="3531214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1DB4603-2C99-49AD-A7C0-1FC1331D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DDDD3A3-46EE-4E67-8697-E091EEAD1D6B}"/>
              </a:ext>
            </a:extLst>
          </p:cNvPr>
          <p:cNvSpPr/>
          <p:nvPr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F023CF-AAB6-4785-8A82-EDD24220E6B3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20679EC-D821-49BD-9512-2AA7E7D089AB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6DFB966-0E0C-481C-B076-F87044B9EFA7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A9E7A79-C90E-4FD6-9071-C5EF70DBEFFB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C511A2-4893-4620-A6E2-E08C71652482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7ECEC0B-236D-470E-AF90-98F96D212A91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B2E0C50-A7A6-4969-B2ED-8EB4C20DA90E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D4F9566-6DEC-401F-8442-7F2AF6EDBAEB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0D493EA-539C-411E-BF08-96C6A5718BFE}"/>
              </a:ext>
            </a:extLst>
          </p:cNvPr>
          <p:cNvCxnSpPr>
            <a:cxnSpLocks/>
          </p:cNvCxnSpPr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B8FFC3D3-2A41-48AA-9859-1FFF5BB5F9A8}"/>
              </a:ext>
            </a:extLst>
          </p:cNvPr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FA4A3CC-2C1B-45E0-B64C-2DA326A6F78A}"/>
              </a:ext>
            </a:extLst>
          </p:cNvPr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164234D-5BB5-4E2F-90E5-6B4DA33325B0}"/>
              </a:ext>
            </a:extLst>
          </p:cNvPr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5C7500-203E-43CA-BFDA-7C9C2C831392}"/>
              </a:ext>
            </a:extLst>
          </p:cNvPr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68ABB43-FF94-4366-BB6A-E803A5D8417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E7AA9BA-931A-40F2-887D-1923BEA5EB6E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5C866B1-3070-4E13-B62D-7E6B34BE921F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14D312C-9104-4E2E-8A61-DCF0AB7B6A7A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0C92700-B1DA-43AD-B40D-566CC43718BD}"/>
              </a:ext>
            </a:extLst>
          </p:cNvPr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923C736-EA2D-4512-BEF2-B308496DC98F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4398D15-7D3D-4E31-A869-356C48112F3B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ECD9A16-1F0D-4EE5-B905-4516E7C83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E0407F03-095A-429E-88B8-195331E8D42E}"/>
              </a:ext>
            </a:extLst>
          </p:cNvPr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7ED66A2-4B4B-46B4-8709-A11F0AB0945C}"/>
              </a:ext>
            </a:extLst>
          </p:cNvPr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>
            <a:extLst>
              <a:ext uri="{FF2B5EF4-FFF2-40B4-BE49-F238E27FC236}">
                <a16:creationId xmlns:a16="http://schemas.microsoft.com/office/drawing/2014/main" id="{F93DD21A-A575-47B3-890F-F1186F6BFD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>
            <a:extLst>
              <a:ext uri="{FF2B5EF4-FFF2-40B4-BE49-F238E27FC236}">
                <a16:creationId xmlns:a16="http://schemas.microsoft.com/office/drawing/2014/main" id="{474C59BE-6FC1-4D47-92FD-184DD09F0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915862E-842A-5688-D0F6-FCB155107C11}"/>
              </a:ext>
            </a:extLst>
          </p:cNvPr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EF3B50D9-639E-73BA-A5D5-757F7065EAC6}"/>
              </a:ext>
            </a:extLst>
          </p:cNvPr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56C42F-F33D-7EC1-E734-44BC3CB0550B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851C2CA-FB83-4A80-F1EA-008564DE0180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A3E2DF2-960E-C693-7CEF-5E04F3BA1097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D166027-ABA7-5B7E-9FD8-7AADE4C38592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19752EF7-9030-CDF0-904B-59B08B27D55E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A0A0B03D-B4FE-4A65-0197-9CF81840475F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69B64FD-1A02-C453-3797-64D64E8199E4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2EB01312-A07B-50D3-5B82-F99C17A624A9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9C1B677-E2A0-9D58-F1A7-92CE3FAFC893}"/>
              </a:ext>
            </a:extLst>
          </p:cNvPr>
          <p:cNvCxnSpPr>
            <a:cxnSpLocks/>
          </p:cNvCxnSpPr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>
            <a:extLst>
              <a:ext uri="{FF2B5EF4-FFF2-40B4-BE49-F238E27FC236}">
                <a16:creationId xmlns:a16="http://schemas.microsoft.com/office/drawing/2014/main" id="{B82C9220-E467-969B-F292-E91E07116929}"/>
              </a:ext>
            </a:extLst>
          </p:cNvPr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4AA832E-589F-1186-4E90-16A8C9D14C3F}"/>
              </a:ext>
            </a:extLst>
          </p:cNvPr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3873171-661C-4B0D-5643-C81D0FE3B79D}"/>
              </a:ext>
            </a:extLst>
          </p:cNvPr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823F9DD-4E76-5061-16EF-42A80D9D86F5}"/>
              </a:ext>
            </a:extLst>
          </p:cNvPr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B4A7FA0-8CD9-2288-535B-1FE4DE307593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7DFBDE86-DF09-580F-61A9-7D88F341FB68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642B4DC4-ED7E-0601-92F5-E99E7CD7E939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8E98ADAA-8DBA-76D2-6CDC-E179C4F6D761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643D3E21-92FE-A0F8-7E6E-1ECD8CBEF030}"/>
              </a:ext>
            </a:extLst>
          </p:cNvPr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9E5A0EB-0C95-69E8-49C1-E65FFFFD3BA5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41B4AE2-0FAD-7FF3-34D7-EB85979A3B7F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D4A34DBD-1E1B-FCB8-0C41-1F332CAE54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椭圆 55">
            <a:extLst>
              <a:ext uri="{FF2B5EF4-FFF2-40B4-BE49-F238E27FC236}">
                <a16:creationId xmlns:a16="http://schemas.microsoft.com/office/drawing/2014/main" id="{248B4D91-3359-AF93-236B-F97D86F8F48D}"/>
              </a:ext>
            </a:extLst>
          </p:cNvPr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6C921CAA-A516-2F0E-BD4E-DD83ED60373E}"/>
              </a:ext>
            </a:extLst>
          </p:cNvPr>
          <p:cNvSpPr/>
          <p:nvPr userDrawn="1"/>
        </p:nvSpPr>
        <p:spPr>
          <a:xfrm>
            <a:off x="5763793" y="19927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占位符 27">
            <a:extLst>
              <a:ext uri="{FF2B5EF4-FFF2-40B4-BE49-F238E27FC236}">
                <a16:creationId xmlns:a16="http://schemas.microsoft.com/office/drawing/2014/main" id="{BB3EE9D4-D39B-7F0B-DC32-9ACD089B9B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57688" y="21968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0" name="文本占位符 36">
            <a:extLst>
              <a:ext uri="{FF2B5EF4-FFF2-40B4-BE49-F238E27FC236}">
                <a16:creationId xmlns:a16="http://schemas.microsoft.com/office/drawing/2014/main" id="{AF584E3B-ABB0-DB79-2F60-13F070E118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8906" y="39697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</a:p>
        </p:txBody>
      </p:sp>
    </p:spTree>
    <p:extLst>
      <p:ext uri="{BB962C8B-B14F-4D97-AF65-F5344CB8AC3E}">
        <p14:creationId xmlns:p14="http://schemas.microsoft.com/office/powerpoint/2010/main" val="1490709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67C2F2-2CE8-4DD8-C94F-5C7AC11735D8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9E95818-0007-8B1F-20B6-69945DFA83EE}"/>
              </a:ext>
            </a:extLst>
          </p:cNvPr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3555134-86FD-EC8B-9B32-863C3D8D2EE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87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B14D6-B15C-4BC8-84B1-793D75DB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9B7B2B-50C3-4FBD-A2EF-518FC334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AC76C8-C63A-40D9-B198-1715CCA0E50C}"/>
              </a:ext>
            </a:extLst>
          </p:cNvPr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BE65A2-FBA5-4014-8179-1227A1BF25A0}"/>
              </a:ext>
            </a:extLst>
          </p:cNvPr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6221BD-A9D8-49CC-8CC1-537F40594354}"/>
              </a:ext>
            </a:extLst>
          </p:cNvPr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6F7D893-6F68-49DB-B2C2-E6D03A0759AE}"/>
              </a:ext>
            </a:extLst>
          </p:cNvPr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362C60-2856-4F8F-B182-183101B5D1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E2C500C-9220-4BB6-80C4-905CA6F466E5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8" name="内容占位符 7">
            <a:extLst>
              <a:ext uri="{FF2B5EF4-FFF2-40B4-BE49-F238E27FC236}">
                <a16:creationId xmlns:a16="http://schemas.microsoft.com/office/drawing/2014/main" id="{7AD7403F-052B-4757-9692-4B7CF88AF81A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33043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B14D6-B15C-4BC8-84B1-793D75DB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9B7B2B-50C3-4FBD-A2EF-518FC334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AC76C8-C63A-40D9-B198-1715CCA0E50C}"/>
              </a:ext>
            </a:extLst>
          </p:cNvPr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BE65A2-FBA5-4014-8179-1227A1BF25A0}"/>
              </a:ext>
            </a:extLst>
          </p:cNvPr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6221BD-A9D8-49CC-8CC1-537F40594354}"/>
              </a:ext>
            </a:extLst>
          </p:cNvPr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6F7D893-6F68-49DB-B2C2-E6D03A0759AE}"/>
              </a:ext>
            </a:extLst>
          </p:cNvPr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362C60-2856-4F8F-B182-183101B5D1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>
            <a:extLst>
              <a:ext uri="{FF2B5EF4-FFF2-40B4-BE49-F238E27FC236}">
                <a16:creationId xmlns:a16="http://schemas.microsoft.com/office/drawing/2014/main" id="{7AD7403F-052B-4757-9692-4B7CF88AF81A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234410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1CCDF11-E918-45EF-99E5-75D3C3BD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4B14D6-B15C-4BC8-84B1-793D75DB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9B7B2B-50C3-4FBD-A2EF-518FC334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F739E4-98C3-4A35-A068-D3AEF4375B80}"/>
              </a:ext>
            </a:extLst>
          </p:cNvPr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2C9E349-813B-4568-80D6-1069AB49DCFD}"/>
              </a:ext>
            </a:extLst>
          </p:cNvPr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5AC76C8-C63A-40D9-B198-1715CCA0E50C}"/>
              </a:ext>
            </a:extLst>
          </p:cNvPr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CBE65A2-FBA5-4014-8179-1227A1BF25A0}"/>
              </a:ext>
            </a:extLst>
          </p:cNvPr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E6221BD-A9D8-49CC-8CC1-537F40594354}"/>
              </a:ext>
            </a:extLst>
          </p:cNvPr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6F7D893-6F68-49DB-B2C2-E6D03A0759AE}"/>
              </a:ext>
            </a:extLst>
          </p:cNvPr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867D24C9-85C3-4DCE-8754-83E7119EF7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362C60-2856-4F8F-B182-183101B5D10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</a:p>
        </p:txBody>
      </p:sp>
      <p:sp>
        <p:nvSpPr>
          <p:cNvPr id="18" name="内容占位符 7">
            <a:extLst>
              <a:ext uri="{FF2B5EF4-FFF2-40B4-BE49-F238E27FC236}">
                <a16:creationId xmlns:a16="http://schemas.microsoft.com/office/drawing/2014/main" id="{7AD7403F-052B-4757-9692-4B7CF88AF81A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B1C47F1E-F28F-461C-BAEF-DE07E18395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00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</a:p>
        </p:txBody>
      </p:sp>
      <p:sp>
        <p:nvSpPr>
          <p:cNvPr id="19" name="内容占位符 7">
            <a:extLst>
              <a:ext uri="{FF2B5EF4-FFF2-40B4-BE49-F238E27FC236}">
                <a16:creationId xmlns:a16="http://schemas.microsoft.com/office/drawing/2014/main" id="{E12E5ACA-2115-4EAF-897F-F38EEF80F0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4239940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F80E298D-E1D2-4324-B0DC-265F8D2FA858}"/>
              </a:ext>
            </a:extLst>
          </p:cNvPr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A6FDE1-FE61-4B60-A7E0-8FCBE542C80E}"/>
              </a:ext>
            </a:extLst>
          </p:cNvPr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30064D-61BC-418D-A6FC-47BF9ACDD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24D0F52-436C-4602-9605-82D78B19FE35}"/>
              </a:ext>
            </a:extLst>
          </p:cNvPr>
          <p:cNvCxnSpPr>
            <a:cxnSpLocks/>
          </p:cNvCxnSpPr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A8238C1-520B-4E52-9885-61C2983B60BD}"/>
              </a:ext>
            </a:extLst>
          </p:cNvPr>
          <p:cNvCxnSpPr>
            <a:cxnSpLocks/>
          </p:cNvCxnSpPr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20FADB5-D0A1-4BB0-9205-9DD7A5D7264F}"/>
              </a:ext>
            </a:extLst>
          </p:cNvPr>
          <p:cNvCxnSpPr>
            <a:cxnSpLocks/>
          </p:cNvCxnSpPr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C9B0972E-6109-478B-96C1-BFEDD11EEA6E}"/>
              </a:ext>
            </a:extLst>
          </p:cNvPr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56B08EC-CFD1-4FEB-AD54-95C93B5E8CB8}"/>
              </a:ext>
            </a:extLst>
          </p:cNvPr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AE8677C-8D33-4FA1-89FC-04617A402FB4}"/>
              </a:ext>
            </a:extLst>
          </p:cNvPr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D62D61B-8085-45F7-8AE8-7676AB7B9FB7}"/>
              </a:ext>
            </a:extLst>
          </p:cNvPr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206B74A-AC33-43FF-90BD-69336A8F2707}"/>
              </a:ext>
            </a:extLst>
          </p:cNvPr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B09B1EF-FCEA-4DE6-9507-22BAF99B041C}"/>
              </a:ext>
            </a:extLst>
          </p:cNvPr>
          <p:cNvCxnSpPr>
            <a:cxnSpLocks/>
          </p:cNvCxnSpPr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F5D5F37-8929-46FA-9494-D36360B921B8}"/>
              </a:ext>
            </a:extLst>
          </p:cNvPr>
          <p:cNvCxnSpPr>
            <a:cxnSpLocks/>
          </p:cNvCxnSpPr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E0A8EDC-9628-4247-9A92-36678DFBA978}"/>
              </a:ext>
            </a:extLst>
          </p:cNvPr>
          <p:cNvCxnSpPr>
            <a:cxnSpLocks/>
          </p:cNvCxnSpPr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0C409B1-2D15-49CD-9DE6-0643132FB8A5}"/>
              </a:ext>
            </a:extLst>
          </p:cNvPr>
          <p:cNvCxnSpPr>
            <a:cxnSpLocks/>
          </p:cNvCxnSpPr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3B786ECF-A52B-4CCF-8595-4750D044CC69}"/>
              </a:ext>
            </a:extLst>
          </p:cNvPr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65BC4741-9ED4-4F74-9E09-59C05B29E56D}"/>
              </a:ext>
            </a:extLst>
          </p:cNvPr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56FFF4D-84DE-4FB3-AB24-1F1441DDAD9E}"/>
              </a:ext>
            </a:extLst>
          </p:cNvPr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CD16B3D-53F4-4C56-A57E-23124EDE1886}"/>
              </a:ext>
            </a:extLst>
          </p:cNvPr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E1D9B9-76F0-40AB-BA8F-0CB2466A549D}"/>
              </a:ext>
            </a:extLst>
          </p:cNvPr>
          <p:cNvSpPr txBox="1"/>
          <p:nvPr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>
            <a:extLst>
              <a:ext uri="{FF2B5EF4-FFF2-40B4-BE49-F238E27FC236}">
                <a16:creationId xmlns:a16="http://schemas.microsoft.com/office/drawing/2014/main" id="{152B1952-13B7-4AFE-994A-7818FFBFA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9" name="直角三角形 28">
            <a:extLst>
              <a:ext uri="{FF2B5EF4-FFF2-40B4-BE49-F238E27FC236}">
                <a16:creationId xmlns:a16="http://schemas.microsoft.com/office/drawing/2014/main" id="{81EE8162-6FB5-9AA1-8D6A-0AB389DEDCBE}"/>
              </a:ext>
            </a:extLst>
          </p:cNvPr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F4C176F-C338-AEF0-40CF-6B3ECCA5EC20}"/>
              </a:ext>
            </a:extLst>
          </p:cNvPr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C2485ADD-F29A-2463-1915-3022D0001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/>
        </p:blipFill>
        <p:spPr>
          <a:xfrm rot="5400000">
            <a:off x="3803381" y="-272288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BF14C67E-C83E-B0DA-0665-4DC2318D729F}"/>
              </a:ext>
            </a:extLst>
          </p:cNvPr>
          <p:cNvCxnSpPr>
            <a:cxnSpLocks/>
          </p:cNvCxnSpPr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DD31CF2-8830-742C-6C0E-7F40EB3E9E84}"/>
              </a:ext>
            </a:extLst>
          </p:cNvPr>
          <p:cNvCxnSpPr>
            <a:cxnSpLocks/>
          </p:cNvCxnSpPr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E10DF58-ECC3-ACE6-6DBD-5AFCCED88482}"/>
              </a:ext>
            </a:extLst>
          </p:cNvPr>
          <p:cNvCxnSpPr>
            <a:cxnSpLocks/>
          </p:cNvCxnSpPr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:a16="http://schemas.microsoft.com/office/drawing/2014/main" id="{D7AF6E41-73EC-0AFA-2FB9-3B17B91812F8}"/>
              </a:ext>
            </a:extLst>
          </p:cNvPr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501A9E4-C389-B7B3-D49C-DA796D947790}"/>
              </a:ext>
            </a:extLst>
          </p:cNvPr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BB8614D-415D-9CE4-B698-DC00486A9920}"/>
              </a:ext>
            </a:extLst>
          </p:cNvPr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AEC2A14-E29E-0CC5-7242-DD981EEC4A49}"/>
              </a:ext>
            </a:extLst>
          </p:cNvPr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1146471-61F8-A349-B390-7A6C8D75A9D2}"/>
              </a:ext>
            </a:extLst>
          </p:cNvPr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0B154D4-37F4-8F1A-B53A-87A1CC3702E3}"/>
              </a:ext>
            </a:extLst>
          </p:cNvPr>
          <p:cNvCxnSpPr>
            <a:cxnSpLocks/>
          </p:cNvCxnSpPr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934880-E757-E170-D33B-B1EB69607832}"/>
              </a:ext>
            </a:extLst>
          </p:cNvPr>
          <p:cNvCxnSpPr>
            <a:cxnSpLocks/>
          </p:cNvCxnSpPr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94E0DD57-B2A8-0930-5469-D7AF43425F9C}"/>
              </a:ext>
            </a:extLst>
          </p:cNvPr>
          <p:cNvCxnSpPr>
            <a:cxnSpLocks/>
          </p:cNvCxnSpPr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9047CDA-AEBC-0068-8402-82DF4BBE417D}"/>
              </a:ext>
            </a:extLst>
          </p:cNvPr>
          <p:cNvCxnSpPr>
            <a:cxnSpLocks/>
          </p:cNvCxnSpPr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FB3EBE5F-108D-AF55-B291-DEC10EEC0387}"/>
              </a:ext>
            </a:extLst>
          </p:cNvPr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69697AD-BA32-3FA1-FE32-E15365CA6A74}"/>
              </a:ext>
            </a:extLst>
          </p:cNvPr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F9A8373-5C56-072A-954A-910477E25A12}"/>
              </a:ext>
            </a:extLst>
          </p:cNvPr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684B7DE8-E58D-AA18-F32D-E60CD16F2E10}"/>
              </a:ext>
            </a:extLst>
          </p:cNvPr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01D8FA4-42B6-16E3-217C-14A49E720EE6}"/>
              </a:ext>
            </a:extLst>
          </p:cNvPr>
          <p:cNvSpPr txBox="1"/>
          <p:nvPr userDrawn="1"/>
        </p:nvSpPr>
        <p:spPr>
          <a:xfrm>
            <a:off x="4876312" y="2576270"/>
            <a:ext cx="3116238" cy="14444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再见！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53" name="图形 52">
            <a:extLst>
              <a:ext uri="{FF2B5EF4-FFF2-40B4-BE49-F238E27FC236}">
                <a16:creationId xmlns:a16="http://schemas.microsoft.com/office/drawing/2014/main" id="{A0E97D51-EF08-899B-7C4F-7A85CDBFD2D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24F3BC5B-E0BF-AD90-5185-89200D89556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15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7" r:id="rId5"/>
    <p:sldLayoutId id="2147483668" r:id="rId6"/>
    <p:sldLayoutId id="2147483669" r:id="rId7"/>
    <p:sldLayoutId id="214748367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D860D554-4DED-48E5-B450-28BCF49116F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8BDB665-CCA2-44C5-962D-A9C9A8FCDC37}"/>
              </a:ext>
            </a:extLst>
          </p:cNvPr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30F6C48-8D28-4675-9EFC-69EA4A3A985C}"/>
              </a:ext>
            </a:extLst>
          </p:cNvPr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121B54-EA3D-4274-9237-A2AB580B14FF}"/>
              </a:ext>
            </a:extLst>
          </p:cNvPr>
          <p:cNvGrpSpPr/>
          <p:nvPr/>
        </p:nvGrpSpPr>
        <p:grpSpPr>
          <a:xfrm>
            <a:off x="1124102" y="1216801"/>
            <a:ext cx="10333037" cy="4464051"/>
            <a:chOff x="1055688" y="728663"/>
            <a:chExt cx="10333037" cy="4464051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8F36110D-781D-4193-91F2-7C6028481C43}"/>
                </a:ext>
              </a:extLst>
            </p:cNvPr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3D2DCF5B-D4A5-4D40-BB9E-9597AF2C91B4}"/>
                </a:ext>
              </a:extLst>
            </p:cNvPr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grpSp>
        <p:nvGrpSpPr>
          <p:cNvPr id="38" name="图形 2">
            <a:extLst>
              <a:ext uri="{FF2B5EF4-FFF2-40B4-BE49-F238E27FC236}">
                <a16:creationId xmlns:a16="http://schemas.microsoft.com/office/drawing/2014/main" id="{A077F1F7-EB2D-4A1D-A783-A0F31AEC1EA1}"/>
              </a:ext>
            </a:extLst>
          </p:cNvPr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EF7D8647-C575-49F5-941A-CE30B4528ECC}"/>
                </a:ext>
              </a:extLst>
            </p:cNvPr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07F5668B-79B3-4F12-B4CA-4293414A7E52}"/>
                </a:ext>
              </a:extLst>
            </p:cNvPr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5FEBFE2D-1180-41D7-9DD9-2A6876608C15}"/>
                </a:ext>
              </a:extLst>
            </p:cNvPr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E9823AC-0638-4FAD-967F-E95EE1DE374A}"/>
                </a:ext>
              </a:extLst>
            </p:cNvPr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B810F8E-9D5B-4B8E-AB54-E6943EED7E21}"/>
                </a:ext>
              </a:extLst>
            </p:cNvPr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AEB6E44D-2FC2-4C21-A07D-18EEEC2EF5AD}"/>
                </a:ext>
              </a:extLst>
            </p:cNvPr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21D5069A-71DD-4CB7-A87C-AA31510E64F9}"/>
                </a:ext>
              </a:extLst>
            </p:cNvPr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D592394-C566-4EB1-94AA-A11B422AA9C8}"/>
                </a:ext>
              </a:extLst>
            </p:cNvPr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8E4DB46C-66F1-4252-93A3-F0034BF04080}"/>
                </a:ext>
              </a:extLst>
            </p:cNvPr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ECD1FBF8-D282-4CD3-B653-E35E819BDC7C}"/>
                </a:ext>
              </a:extLst>
            </p:cNvPr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5B5589F5-3186-45BC-9BE8-1937B0BBBE1F}"/>
                </a:ext>
              </a:extLst>
            </p:cNvPr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A544B90E-55FB-4B68-822C-87DF759FE004}"/>
                </a:ext>
              </a:extLst>
            </p:cNvPr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B2F2BCE4-A66E-4E0D-89AF-49121F758082}"/>
                </a:ext>
              </a:extLst>
            </p:cNvPr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0D9C7F74-D709-4E0B-BA9F-E98303216438}"/>
                </a:ext>
              </a:extLst>
            </p:cNvPr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420F76D-D580-44D0-A2D8-9E974B4C1603}"/>
                </a:ext>
              </a:extLst>
            </p:cNvPr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9E66AFC9-0B04-4B9B-A927-B761607B4216}"/>
                </a:ext>
              </a:extLst>
            </p:cNvPr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F3E1C862-95DE-449B-A6B9-E218F016CD67}"/>
                </a:ext>
              </a:extLst>
            </p:cNvPr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CF5EB647-38E7-8ED2-BF4F-E017E4F46088}"/>
              </a:ext>
            </a:extLst>
          </p:cNvPr>
          <p:cNvSpPr txBox="1"/>
          <p:nvPr/>
        </p:nvSpPr>
        <p:spPr>
          <a:xfrm>
            <a:off x="106997" y="287875"/>
            <a:ext cx="733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5BBB1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玩转智能小车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5D9FCA-A5A9-CDD6-72FC-43D4896A9AA4}"/>
              </a:ext>
            </a:extLst>
          </p:cNvPr>
          <p:cNvSpPr txBox="1"/>
          <p:nvPr/>
        </p:nvSpPr>
        <p:spPr>
          <a:xfrm>
            <a:off x="2635525" y="2364365"/>
            <a:ext cx="4036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第十三课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35BBB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F23AE3-6C1F-B508-62D8-C70DFD29B44D}"/>
              </a:ext>
            </a:extLst>
          </p:cNvPr>
          <p:cNvSpPr txBox="1"/>
          <p:nvPr/>
        </p:nvSpPr>
        <p:spPr>
          <a:xfrm>
            <a:off x="973012" y="3553104"/>
            <a:ext cx="657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solidFill>
                  <a:srgbClr val="35BBB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小车巡线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35BBB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0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4"/>
    </mc:Choice>
    <mc:Fallback xmlns="">
      <p:transition spd="slow" advTm="519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 wrap="square" anchor="ctr">
            <a:normAutofit/>
          </a:bodyPr>
          <a:lstStyle/>
          <a:p>
            <a:r>
              <a:rPr lang="zh-CN" altLang="en-US" spc="300" dirty="0"/>
              <a:t>样例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 wrap="square" anchor="ctr">
            <a:normAutofit/>
          </a:bodyPr>
          <a:lstStyle/>
          <a:p>
            <a:r>
              <a:rPr lang="zh-CN" altLang="en-US" dirty="0"/>
              <a:t>代码样例</a:t>
            </a:r>
          </a:p>
        </p:txBody>
      </p:sp>
      <p:pic>
        <p:nvPicPr>
          <p:cNvPr id="3" name="内容占位符 3" descr="交通信号灯&#10;&#10;低可信度描述已自动生成">
            <a:extLst>
              <a:ext uri="{FF2B5EF4-FFF2-40B4-BE49-F238E27FC236}">
                <a16:creationId xmlns:a16="http://schemas.microsoft.com/office/drawing/2014/main" id="{ACF10EEA-C1A7-2A52-920B-D390A71ABAE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25" y="2173982"/>
            <a:ext cx="5108575" cy="2873573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1CD174-7F33-408F-9FDB-9B6F13EBE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775318"/>
            <a:ext cx="5080935" cy="39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2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D4EE07E3-9829-4D87-B115-CABE7AB921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0115" y="1591574"/>
            <a:ext cx="10091769" cy="3674852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CN" altLang="en-US" dirty="0"/>
              <a:t>小车检测不到贴好的胶带路线。</a:t>
            </a:r>
            <a:endParaRPr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小车能够检测到黑色胶带贴成的路线，如果胶带颜色浅可能会检测不到。建议在实际操作过程中使用黑色的胶带。你也可以检查传感器的阈值是否太过苛刻。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CN" altLang="en-US" dirty="0"/>
              <a:t>在完成拓展任务的过程中，小车只会直线行走，没有巡线的表现。</a:t>
            </a:r>
            <a:endParaRPr lang="en-US" altLang="zh-CN" dirty="0"/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在让小车沿着中间的路线运动时，需要使用左中和右中巡线传感器。如果使用左侧和右侧巡线传感器的话，所测的是外侧边缘的胶带线路，不能让小车检测到中间的胶带路线。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176AD48-DF30-E8B6-5A91-C1EF39CB08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501764E-FC76-3AA1-B1F4-55C3BF9C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dirty="0"/>
              <a:t>常见问题</a:t>
            </a:r>
          </a:p>
        </p:txBody>
      </p:sp>
    </p:spTree>
    <p:extLst>
      <p:ext uri="{BB962C8B-B14F-4D97-AF65-F5344CB8AC3E}">
        <p14:creationId xmlns:p14="http://schemas.microsoft.com/office/powerpoint/2010/main" val="103645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22"/>
    </mc:Choice>
    <mc:Fallback xmlns="">
      <p:transition spd="slow" advTm="49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86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2">
            <a:extLst>
              <a:ext uri="{FF2B5EF4-FFF2-40B4-BE49-F238E27FC236}">
                <a16:creationId xmlns:a16="http://schemas.microsoft.com/office/drawing/2014/main" id="{845F9AE7-528F-0974-6F61-68096E3ABB1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微软雅黑" panose="020B0503020204020204" pitchFamily="34" charset="-122"/>
              </a:rPr>
              <a:t>理解小车巡线原理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微软雅黑" panose="020B0503020204020204" pitchFamily="34" charset="-122"/>
              </a:rPr>
              <a:t>掌握小车巡线运动</a:t>
            </a:r>
            <a:endParaRPr lang="en-US" altLang="zh-CN" sz="2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6AC68EE-1CE5-AEF6-FDAA-EF69C20C3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</a:p>
        </p:txBody>
      </p:sp>
    </p:spTree>
    <p:extLst>
      <p:ext uri="{BB962C8B-B14F-4D97-AF65-F5344CB8AC3E}">
        <p14:creationId xmlns:p14="http://schemas.microsoft.com/office/powerpoint/2010/main" val="146127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DBF102-CD0C-955C-E61A-5DD15EA867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109091" cy="46166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小车巡线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67FB1-1CF2-B7EB-ADBD-A0C78AC23AF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4709" y="2833141"/>
            <a:ext cx="5109091" cy="2053652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Adam</a:t>
            </a:r>
            <a:r>
              <a:rPr lang="zh-CN" altLang="en-US" sz="2000" dirty="0"/>
              <a:t>在酒店叫了酒店服务，打开房门时发现是一个无人小车将他要的餐点送来的。他不禁好奇，这些无人小车是怎么控制着沿边前进的，用</a:t>
            </a:r>
            <a:r>
              <a:rPr lang="en-US" altLang="zh-CN" sz="2000" dirty="0"/>
              <a:t>ME GO</a:t>
            </a:r>
            <a:r>
              <a:rPr lang="zh-CN" altLang="en-US" sz="2000" dirty="0"/>
              <a:t>小车是否也能实现这种沿边行驶呢？</a:t>
            </a:r>
            <a:endParaRPr lang="en-US" altLang="zh-CN" sz="2000" dirty="0"/>
          </a:p>
        </p:txBody>
      </p:sp>
      <p:pic>
        <p:nvPicPr>
          <p:cNvPr id="11" name="内容占位符 10" descr="桌子上摆放着黑色的机器&#10;&#10;中度可信度描述已自动生成">
            <a:extLst>
              <a:ext uri="{FF2B5EF4-FFF2-40B4-BE49-F238E27FC236}">
                <a16:creationId xmlns:a16="http://schemas.microsoft.com/office/drawing/2014/main" id="{7E11209C-727B-01FA-A20C-BD8110B5893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89"/>
          <a:stretch/>
        </p:blipFill>
        <p:spPr>
          <a:xfrm>
            <a:off x="838200" y="2144557"/>
            <a:ext cx="5108575" cy="3430819"/>
          </a:xfr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E61FAA91-7E37-5652-A049-7D7F5D82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3344599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9FAA2-52C9-48BA-AF49-9F333B04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88000" algn="just" fontAlgn="auto">
              <a:spcBef>
                <a:spcPts val="1000"/>
              </a:spcBef>
              <a:spcAft>
                <a:spcPts val="0"/>
              </a:spcAft>
              <a:buClrTx/>
              <a:buSzPct val="90000"/>
              <a:buFont typeface="Wingdings 2" panose="05020102010507070707" pitchFamily="18" charset="2"/>
              <a:buChar char=""/>
              <a:tabLst/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想一想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25D42E-A0C3-E5A3-25DA-F07EF870E72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447800"/>
            <a:ext cx="10515600" cy="5715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怎样使小车能够做固定路线的运动呢？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Freeform 82">
            <a:extLst>
              <a:ext uri="{FF2B5EF4-FFF2-40B4-BE49-F238E27FC236}">
                <a16:creationId xmlns:a16="http://schemas.microsoft.com/office/drawing/2014/main" id="{22E5DF76-911E-8596-DC4C-A5171428D431}"/>
              </a:ext>
            </a:extLst>
          </p:cNvPr>
          <p:cNvSpPr>
            <a:spLocks noEditPoints="1"/>
          </p:cNvSpPr>
          <p:nvPr/>
        </p:nvSpPr>
        <p:spPr bwMode="auto">
          <a:xfrm rot="3151819">
            <a:off x="8972826" y="3253148"/>
            <a:ext cx="2120262" cy="2751198"/>
          </a:xfrm>
          <a:custGeom>
            <a:avLst/>
            <a:gdLst/>
            <a:ahLst/>
            <a:cxnLst>
              <a:cxn ang="0">
                <a:pos x="106" y="95"/>
              </a:cxn>
              <a:cxn ang="0">
                <a:pos x="120" y="125"/>
              </a:cxn>
              <a:cxn ang="0">
                <a:pos x="110" y="145"/>
              </a:cxn>
              <a:cxn ang="0">
                <a:pos x="98" y="153"/>
              </a:cxn>
              <a:cxn ang="0">
                <a:pos x="66" y="149"/>
              </a:cxn>
              <a:cxn ang="0">
                <a:pos x="57" y="132"/>
              </a:cxn>
              <a:cxn ang="0">
                <a:pos x="45" y="118"/>
              </a:cxn>
              <a:cxn ang="0">
                <a:pos x="23" y="105"/>
              </a:cxn>
              <a:cxn ang="0">
                <a:pos x="3" y="73"/>
              </a:cxn>
              <a:cxn ang="0">
                <a:pos x="4" y="36"/>
              </a:cxn>
              <a:cxn ang="0">
                <a:pos x="18" y="14"/>
              </a:cxn>
              <a:cxn ang="0">
                <a:pos x="34" y="4"/>
              </a:cxn>
              <a:cxn ang="0">
                <a:pos x="44" y="3"/>
              </a:cxn>
              <a:cxn ang="0">
                <a:pos x="53" y="2"/>
              </a:cxn>
              <a:cxn ang="0">
                <a:pos x="83" y="13"/>
              </a:cxn>
              <a:cxn ang="0">
                <a:pos x="99" y="32"/>
              </a:cxn>
              <a:cxn ang="0">
                <a:pos x="106" y="64"/>
              </a:cxn>
              <a:cxn ang="0">
                <a:pos x="102" y="91"/>
              </a:cxn>
              <a:cxn ang="0">
                <a:pos x="30" y="100"/>
              </a:cxn>
              <a:cxn ang="0">
                <a:pos x="52" y="114"/>
              </a:cxn>
              <a:cxn ang="0">
                <a:pos x="65" y="109"/>
              </a:cxn>
              <a:cxn ang="0">
                <a:pos x="54" y="90"/>
              </a:cxn>
              <a:cxn ang="0">
                <a:pos x="34" y="71"/>
              </a:cxn>
              <a:cxn ang="0">
                <a:pos x="39" y="50"/>
              </a:cxn>
              <a:cxn ang="0">
                <a:pos x="53" y="39"/>
              </a:cxn>
              <a:cxn ang="0">
                <a:pos x="74" y="86"/>
              </a:cxn>
              <a:cxn ang="0">
                <a:pos x="81" y="98"/>
              </a:cxn>
              <a:cxn ang="0">
                <a:pos x="88" y="97"/>
              </a:cxn>
              <a:cxn ang="0">
                <a:pos x="98" y="92"/>
              </a:cxn>
              <a:cxn ang="0">
                <a:pos x="96" y="52"/>
              </a:cxn>
              <a:cxn ang="0">
                <a:pos x="71" y="17"/>
              </a:cxn>
              <a:cxn ang="0">
                <a:pos x="17" y="30"/>
              </a:cxn>
              <a:cxn ang="0">
                <a:pos x="10" y="72"/>
              </a:cxn>
              <a:cxn ang="0">
                <a:pos x="75" y="145"/>
              </a:cxn>
              <a:cxn ang="0">
                <a:pos x="103" y="138"/>
              </a:cxn>
              <a:cxn ang="0">
                <a:pos x="102" y="124"/>
              </a:cxn>
              <a:cxn ang="0">
                <a:pos x="74" y="138"/>
              </a:cxn>
              <a:cxn ang="0">
                <a:pos x="75" y="145"/>
              </a:cxn>
              <a:cxn ang="0">
                <a:pos x="70" y="133"/>
              </a:cxn>
              <a:cxn ang="0">
                <a:pos x="100" y="116"/>
              </a:cxn>
              <a:cxn ang="0">
                <a:pos x="97" y="105"/>
              </a:cxn>
              <a:cxn ang="0">
                <a:pos x="90" y="108"/>
              </a:cxn>
              <a:cxn ang="0">
                <a:pos x="65" y="128"/>
              </a:cxn>
              <a:cxn ang="0">
                <a:pos x="71" y="103"/>
              </a:cxn>
              <a:cxn ang="0">
                <a:pos x="76" y="103"/>
              </a:cxn>
              <a:cxn ang="0">
                <a:pos x="66" y="88"/>
              </a:cxn>
              <a:cxn ang="0">
                <a:pos x="52" y="55"/>
              </a:cxn>
              <a:cxn ang="0">
                <a:pos x="48" y="51"/>
              </a:cxn>
              <a:cxn ang="0">
                <a:pos x="41" y="68"/>
              </a:cxn>
              <a:cxn ang="0">
                <a:pos x="53" y="79"/>
              </a:cxn>
              <a:cxn ang="0">
                <a:pos x="71" y="103"/>
              </a:cxn>
            </a:cxnLst>
            <a:rect l="0" t="0" r="r" b="b"/>
            <a:pathLst>
              <a:path w="122" h="159">
                <a:moveTo>
                  <a:pt x="102" y="91"/>
                </a:moveTo>
                <a:cubicBezTo>
                  <a:pt x="104" y="90"/>
                  <a:pt x="105" y="92"/>
                  <a:pt x="106" y="95"/>
                </a:cubicBezTo>
                <a:cubicBezTo>
                  <a:pt x="106" y="99"/>
                  <a:pt x="106" y="103"/>
                  <a:pt x="109" y="106"/>
                </a:cubicBezTo>
                <a:cubicBezTo>
                  <a:pt x="113" y="113"/>
                  <a:pt x="117" y="119"/>
                  <a:pt x="120" y="125"/>
                </a:cubicBezTo>
                <a:cubicBezTo>
                  <a:pt x="122" y="129"/>
                  <a:pt x="121" y="136"/>
                  <a:pt x="117" y="139"/>
                </a:cubicBezTo>
                <a:cubicBezTo>
                  <a:pt x="115" y="141"/>
                  <a:pt x="113" y="143"/>
                  <a:pt x="110" y="145"/>
                </a:cubicBezTo>
                <a:cubicBezTo>
                  <a:pt x="108" y="148"/>
                  <a:pt x="104" y="149"/>
                  <a:pt x="101" y="151"/>
                </a:cubicBezTo>
                <a:cubicBezTo>
                  <a:pt x="100" y="151"/>
                  <a:pt x="99" y="152"/>
                  <a:pt x="98" y="153"/>
                </a:cubicBezTo>
                <a:cubicBezTo>
                  <a:pt x="94" y="155"/>
                  <a:pt x="90" y="155"/>
                  <a:pt x="86" y="156"/>
                </a:cubicBezTo>
                <a:cubicBezTo>
                  <a:pt x="79" y="159"/>
                  <a:pt x="71" y="155"/>
                  <a:pt x="66" y="149"/>
                </a:cubicBezTo>
                <a:cubicBezTo>
                  <a:pt x="64" y="146"/>
                  <a:pt x="62" y="143"/>
                  <a:pt x="60" y="140"/>
                </a:cubicBezTo>
                <a:cubicBezTo>
                  <a:pt x="58" y="138"/>
                  <a:pt x="58" y="135"/>
                  <a:pt x="57" y="132"/>
                </a:cubicBezTo>
                <a:cubicBezTo>
                  <a:pt x="54" y="129"/>
                  <a:pt x="53" y="126"/>
                  <a:pt x="51" y="122"/>
                </a:cubicBezTo>
                <a:cubicBezTo>
                  <a:pt x="50" y="120"/>
                  <a:pt x="49" y="118"/>
                  <a:pt x="45" y="118"/>
                </a:cubicBezTo>
                <a:cubicBezTo>
                  <a:pt x="42" y="118"/>
                  <a:pt x="40" y="115"/>
                  <a:pt x="37" y="113"/>
                </a:cubicBezTo>
                <a:cubicBezTo>
                  <a:pt x="32" y="111"/>
                  <a:pt x="27" y="108"/>
                  <a:pt x="23" y="105"/>
                </a:cubicBezTo>
                <a:cubicBezTo>
                  <a:pt x="19" y="101"/>
                  <a:pt x="14" y="97"/>
                  <a:pt x="11" y="92"/>
                </a:cubicBezTo>
                <a:cubicBezTo>
                  <a:pt x="8" y="86"/>
                  <a:pt x="4" y="80"/>
                  <a:pt x="3" y="73"/>
                </a:cubicBezTo>
                <a:cubicBezTo>
                  <a:pt x="1" y="67"/>
                  <a:pt x="0" y="60"/>
                  <a:pt x="1" y="54"/>
                </a:cubicBezTo>
                <a:cubicBezTo>
                  <a:pt x="1" y="48"/>
                  <a:pt x="2" y="42"/>
                  <a:pt x="4" y="36"/>
                </a:cubicBezTo>
                <a:cubicBezTo>
                  <a:pt x="5" y="32"/>
                  <a:pt x="7" y="27"/>
                  <a:pt x="9" y="23"/>
                </a:cubicBezTo>
                <a:cubicBezTo>
                  <a:pt x="11" y="20"/>
                  <a:pt x="15" y="16"/>
                  <a:pt x="18" y="14"/>
                </a:cubicBezTo>
                <a:cubicBezTo>
                  <a:pt x="21" y="12"/>
                  <a:pt x="24" y="10"/>
                  <a:pt x="25" y="8"/>
                </a:cubicBezTo>
                <a:cubicBezTo>
                  <a:pt x="27" y="4"/>
                  <a:pt x="31" y="6"/>
                  <a:pt x="34" y="4"/>
                </a:cubicBezTo>
                <a:cubicBezTo>
                  <a:pt x="35" y="3"/>
                  <a:pt x="38" y="3"/>
                  <a:pt x="40" y="2"/>
                </a:cubicBezTo>
                <a:cubicBezTo>
                  <a:pt x="42" y="2"/>
                  <a:pt x="43" y="1"/>
                  <a:pt x="44" y="3"/>
                </a:cubicBezTo>
                <a:cubicBezTo>
                  <a:pt x="44" y="3"/>
                  <a:pt x="45" y="3"/>
                  <a:pt x="45" y="3"/>
                </a:cubicBezTo>
                <a:cubicBezTo>
                  <a:pt x="48" y="0"/>
                  <a:pt x="51" y="2"/>
                  <a:pt x="53" y="2"/>
                </a:cubicBezTo>
                <a:cubicBezTo>
                  <a:pt x="58" y="2"/>
                  <a:pt x="63" y="4"/>
                  <a:pt x="67" y="5"/>
                </a:cubicBezTo>
                <a:cubicBezTo>
                  <a:pt x="73" y="6"/>
                  <a:pt x="78" y="9"/>
                  <a:pt x="83" y="13"/>
                </a:cubicBezTo>
                <a:cubicBezTo>
                  <a:pt x="86" y="15"/>
                  <a:pt x="88" y="17"/>
                  <a:pt x="90" y="19"/>
                </a:cubicBezTo>
                <a:cubicBezTo>
                  <a:pt x="93" y="23"/>
                  <a:pt x="97" y="27"/>
                  <a:pt x="99" y="32"/>
                </a:cubicBezTo>
                <a:cubicBezTo>
                  <a:pt x="103" y="39"/>
                  <a:pt x="106" y="47"/>
                  <a:pt x="105" y="55"/>
                </a:cubicBezTo>
                <a:cubicBezTo>
                  <a:pt x="105" y="58"/>
                  <a:pt x="106" y="61"/>
                  <a:pt x="106" y="64"/>
                </a:cubicBezTo>
                <a:cubicBezTo>
                  <a:pt x="105" y="70"/>
                  <a:pt x="105" y="76"/>
                  <a:pt x="104" y="82"/>
                </a:cubicBezTo>
                <a:cubicBezTo>
                  <a:pt x="103" y="85"/>
                  <a:pt x="104" y="88"/>
                  <a:pt x="102" y="91"/>
                </a:cubicBezTo>
                <a:close/>
                <a:moveTo>
                  <a:pt x="20" y="90"/>
                </a:moveTo>
                <a:cubicBezTo>
                  <a:pt x="22" y="95"/>
                  <a:pt x="27" y="96"/>
                  <a:pt x="30" y="100"/>
                </a:cubicBezTo>
                <a:cubicBezTo>
                  <a:pt x="32" y="101"/>
                  <a:pt x="34" y="104"/>
                  <a:pt x="36" y="105"/>
                </a:cubicBezTo>
                <a:cubicBezTo>
                  <a:pt x="43" y="106"/>
                  <a:pt x="47" y="111"/>
                  <a:pt x="52" y="114"/>
                </a:cubicBezTo>
                <a:cubicBezTo>
                  <a:pt x="53" y="115"/>
                  <a:pt x="55" y="117"/>
                  <a:pt x="56" y="115"/>
                </a:cubicBezTo>
                <a:cubicBezTo>
                  <a:pt x="59" y="112"/>
                  <a:pt x="62" y="110"/>
                  <a:pt x="65" y="109"/>
                </a:cubicBezTo>
                <a:cubicBezTo>
                  <a:pt x="66" y="108"/>
                  <a:pt x="67" y="107"/>
                  <a:pt x="65" y="105"/>
                </a:cubicBezTo>
                <a:cubicBezTo>
                  <a:pt x="61" y="100"/>
                  <a:pt x="57" y="95"/>
                  <a:pt x="54" y="90"/>
                </a:cubicBezTo>
                <a:cubicBezTo>
                  <a:pt x="51" y="87"/>
                  <a:pt x="48" y="85"/>
                  <a:pt x="46" y="82"/>
                </a:cubicBezTo>
                <a:cubicBezTo>
                  <a:pt x="42" y="78"/>
                  <a:pt x="38" y="74"/>
                  <a:pt x="34" y="71"/>
                </a:cubicBezTo>
                <a:cubicBezTo>
                  <a:pt x="29" y="68"/>
                  <a:pt x="29" y="67"/>
                  <a:pt x="31" y="61"/>
                </a:cubicBezTo>
                <a:cubicBezTo>
                  <a:pt x="33" y="57"/>
                  <a:pt x="37" y="54"/>
                  <a:pt x="39" y="50"/>
                </a:cubicBezTo>
                <a:cubicBezTo>
                  <a:pt x="42" y="46"/>
                  <a:pt x="45" y="43"/>
                  <a:pt x="48" y="39"/>
                </a:cubicBezTo>
                <a:cubicBezTo>
                  <a:pt x="49" y="38"/>
                  <a:pt x="51" y="37"/>
                  <a:pt x="53" y="39"/>
                </a:cubicBezTo>
                <a:cubicBezTo>
                  <a:pt x="57" y="43"/>
                  <a:pt x="58" y="48"/>
                  <a:pt x="59" y="52"/>
                </a:cubicBezTo>
                <a:cubicBezTo>
                  <a:pt x="64" y="64"/>
                  <a:pt x="67" y="75"/>
                  <a:pt x="74" y="86"/>
                </a:cubicBezTo>
                <a:cubicBezTo>
                  <a:pt x="75" y="87"/>
                  <a:pt x="75" y="88"/>
                  <a:pt x="76" y="89"/>
                </a:cubicBezTo>
                <a:cubicBezTo>
                  <a:pt x="77" y="92"/>
                  <a:pt x="78" y="96"/>
                  <a:pt x="81" y="98"/>
                </a:cubicBezTo>
                <a:cubicBezTo>
                  <a:pt x="81" y="99"/>
                  <a:pt x="81" y="99"/>
                  <a:pt x="82" y="99"/>
                </a:cubicBezTo>
                <a:cubicBezTo>
                  <a:pt x="84" y="98"/>
                  <a:pt x="86" y="98"/>
                  <a:pt x="88" y="97"/>
                </a:cubicBezTo>
                <a:cubicBezTo>
                  <a:pt x="89" y="95"/>
                  <a:pt x="91" y="93"/>
                  <a:pt x="94" y="94"/>
                </a:cubicBezTo>
                <a:cubicBezTo>
                  <a:pt x="96" y="95"/>
                  <a:pt x="98" y="93"/>
                  <a:pt x="98" y="92"/>
                </a:cubicBezTo>
                <a:cubicBezTo>
                  <a:pt x="96" y="86"/>
                  <a:pt x="97" y="80"/>
                  <a:pt x="97" y="75"/>
                </a:cubicBezTo>
                <a:cubicBezTo>
                  <a:pt x="98" y="67"/>
                  <a:pt x="97" y="59"/>
                  <a:pt x="96" y="52"/>
                </a:cubicBezTo>
                <a:cubicBezTo>
                  <a:pt x="95" y="43"/>
                  <a:pt x="93" y="35"/>
                  <a:pt x="86" y="28"/>
                </a:cubicBezTo>
                <a:cubicBezTo>
                  <a:pt x="81" y="24"/>
                  <a:pt x="77" y="20"/>
                  <a:pt x="71" y="17"/>
                </a:cubicBezTo>
                <a:cubicBezTo>
                  <a:pt x="62" y="13"/>
                  <a:pt x="53" y="10"/>
                  <a:pt x="42" y="12"/>
                </a:cubicBezTo>
                <a:cubicBezTo>
                  <a:pt x="31" y="14"/>
                  <a:pt x="22" y="21"/>
                  <a:pt x="17" y="30"/>
                </a:cubicBezTo>
                <a:cubicBezTo>
                  <a:pt x="11" y="40"/>
                  <a:pt x="7" y="51"/>
                  <a:pt x="9" y="63"/>
                </a:cubicBezTo>
                <a:cubicBezTo>
                  <a:pt x="10" y="66"/>
                  <a:pt x="9" y="69"/>
                  <a:pt x="10" y="72"/>
                </a:cubicBezTo>
                <a:cubicBezTo>
                  <a:pt x="13" y="78"/>
                  <a:pt x="15" y="85"/>
                  <a:pt x="20" y="90"/>
                </a:cubicBezTo>
                <a:close/>
                <a:moveTo>
                  <a:pt x="75" y="145"/>
                </a:moveTo>
                <a:cubicBezTo>
                  <a:pt x="76" y="148"/>
                  <a:pt x="78" y="148"/>
                  <a:pt x="81" y="148"/>
                </a:cubicBezTo>
                <a:cubicBezTo>
                  <a:pt x="89" y="146"/>
                  <a:pt x="96" y="144"/>
                  <a:pt x="103" y="138"/>
                </a:cubicBezTo>
                <a:cubicBezTo>
                  <a:pt x="109" y="133"/>
                  <a:pt x="110" y="133"/>
                  <a:pt x="108" y="126"/>
                </a:cubicBezTo>
                <a:cubicBezTo>
                  <a:pt x="107" y="122"/>
                  <a:pt x="105" y="121"/>
                  <a:pt x="102" y="124"/>
                </a:cubicBezTo>
                <a:cubicBezTo>
                  <a:pt x="96" y="129"/>
                  <a:pt x="88" y="133"/>
                  <a:pt x="81" y="136"/>
                </a:cubicBezTo>
                <a:cubicBezTo>
                  <a:pt x="79" y="137"/>
                  <a:pt x="76" y="137"/>
                  <a:pt x="74" y="138"/>
                </a:cubicBezTo>
                <a:cubicBezTo>
                  <a:pt x="71" y="140"/>
                  <a:pt x="71" y="140"/>
                  <a:pt x="73" y="143"/>
                </a:cubicBezTo>
                <a:cubicBezTo>
                  <a:pt x="74" y="144"/>
                  <a:pt x="73" y="145"/>
                  <a:pt x="75" y="145"/>
                </a:cubicBezTo>
                <a:close/>
                <a:moveTo>
                  <a:pt x="67" y="131"/>
                </a:moveTo>
                <a:cubicBezTo>
                  <a:pt x="67" y="132"/>
                  <a:pt x="68" y="133"/>
                  <a:pt x="70" y="133"/>
                </a:cubicBezTo>
                <a:cubicBezTo>
                  <a:pt x="75" y="130"/>
                  <a:pt x="80" y="128"/>
                  <a:pt x="84" y="125"/>
                </a:cubicBezTo>
                <a:cubicBezTo>
                  <a:pt x="89" y="122"/>
                  <a:pt x="94" y="118"/>
                  <a:pt x="100" y="116"/>
                </a:cubicBezTo>
                <a:cubicBezTo>
                  <a:pt x="101" y="116"/>
                  <a:pt x="102" y="115"/>
                  <a:pt x="102" y="114"/>
                </a:cubicBezTo>
                <a:cubicBezTo>
                  <a:pt x="100" y="111"/>
                  <a:pt x="98" y="108"/>
                  <a:pt x="97" y="105"/>
                </a:cubicBezTo>
                <a:cubicBezTo>
                  <a:pt x="97" y="104"/>
                  <a:pt x="96" y="104"/>
                  <a:pt x="96" y="105"/>
                </a:cubicBezTo>
                <a:cubicBezTo>
                  <a:pt x="94" y="106"/>
                  <a:pt x="92" y="107"/>
                  <a:pt x="90" y="108"/>
                </a:cubicBezTo>
                <a:cubicBezTo>
                  <a:pt x="82" y="113"/>
                  <a:pt x="74" y="117"/>
                  <a:pt x="67" y="121"/>
                </a:cubicBezTo>
                <a:cubicBezTo>
                  <a:pt x="63" y="123"/>
                  <a:pt x="62" y="124"/>
                  <a:pt x="65" y="128"/>
                </a:cubicBezTo>
                <a:cubicBezTo>
                  <a:pt x="65" y="129"/>
                  <a:pt x="66" y="130"/>
                  <a:pt x="67" y="131"/>
                </a:cubicBezTo>
                <a:close/>
                <a:moveTo>
                  <a:pt x="71" y="103"/>
                </a:moveTo>
                <a:cubicBezTo>
                  <a:pt x="72" y="104"/>
                  <a:pt x="72" y="105"/>
                  <a:pt x="73" y="104"/>
                </a:cubicBezTo>
                <a:cubicBezTo>
                  <a:pt x="74" y="104"/>
                  <a:pt x="75" y="103"/>
                  <a:pt x="76" y="103"/>
                </a:cubicBezTo>
                <a:cubicBezTo>
                  <a:pt x="76" y="102"/>
                  <a:pt x="75" y="101"/>
                  <a:pt x="75" y="100"/>
                </a:cubicBezTo>
                <a:cubicBezTo>
                  <a:pt x="71" y="97"/>
                  <a:pt x="69" y="92"/>
                  <a:pt x="66" y="88"/>
                </a:cubicBezTo>
                <a:cubicBezTo>
                  <a:pt x="63" y="82"/>
                  <a:pt x="61" y="76"/>
                  <a:pt x="58" y="71"/>
                </a:cubicBezTo>
                <a:cubicBezTo>
                  <a:pt x="56" y="65"/>
                  <a:pt x="54" y="60"/>
                  <a:pt x="52" y="55"/>
                </a:cubicBezTo>
                <a:cubicBezTo>
                  <a:pt x="52" y="53"/>
                  <a:pt x="51" y="52"/>
                  <a:pt x="50" y="51"/>
                </a:cubicBezTo>
                <a:cubicBezTo>
                  <a:pt x="49" y="50"/>
                  <a:pt x="49" y="49"/>
                  <a:pt x="48" y="51"/>
                </a:cubicBezTo>
                <a:cubicBezTo>
                  <a:pt x="46" y="55"/>
                  <a:pt x="44" y="58"/>
                  <a:pt x="41" y="61"/>
                </a:cubicBezTo>
                <a:cubicBezTo>
                  <a:pt x="38" y="64"/>
                  <a:pt x="39" y="65"/>
                  <a:pt x="41" y="68"/>
                </a:cubicBezTo>
                <a:cubicBezTo>
                  <a:pt x="43" y="70"/>
                  <a:pt x="46" y="72"/>
                  <a:pt x="48" y="73"/>
                </a:cubicBezTo>
                <a:cubicBezTo>
                  <a:pt x="50" y="75"/>
                  <a:pt x="50" y="77"/>
                  <a:pt x="53" y="79"/>
                </a:cubicBezTo>
                <a:cubicBezTo>
                  <a:pt x="57" y="82"/>
                  <a:pt x="60" y="87"/>
                  <a:pt x="64" y="91"/>
                </a:cubicBezTo>
                <a:cubicBezTo>
                  <a:pt x="67" y="95"/>
                  <a:pt x="69" y="99"/>
                  <a:pt x="71" y="10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FE490C-7C0A-D49C-AAF3-5B48AD1608AE}"/>
              </a:ext>
            </a:extLst>
          </p:cNvPr>
          <p:cNvSpPr txBox="1"/>
          <p:nvPr/>
        </p:nvSpPr>
        <p:spPr>
          <a:xfrm>
            <a:off x="965155" y="2123781"/>
            <a:ext cx="9067802" cy="361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100" noProof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贴好线路并</a:t>
            </a:r>
            <a:r>
              <a:rPr kumimoji="0" lang="zh-CN" altLang="en-US" sz="2000" b="0" i="0" u="none" strike="noStrike" kern="1200" cap="none" spc="1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采用巡线传感器。</a:t>
            </a:r>
          </a:p>
        </p:txBody>
      </p:sp>
    </p:spTree>
    <p:extLst>
      <p:ext uri="{BB962C8B-B14F-4D97-AF65-F5344CB8AC3E}">
        <p14:creationId xmlns:p14="http://schemas.microsoft.com/office/powerpoint/2010/main" val="314150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形 20">
            <a:extLst>
              <a:ext uri="{FF2B5EF4-FFF2-40B4-BE49-F238E27FC236}">
                <a16:creationId xmlns:a16="http://schemas.microsoft.com/office/drawing/2014/main" id="{3D0BA4BD-7B13-495C-9686-B09F2D245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1202" y="3517166"/>
            <a:ext cx="2438400" cy="2438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8B4B2A-97F0-4629-96A1-4EF530B1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软件模块列表</a:t>
            </a:r>
          </a:p>
        </p:txBody>
      </p:sp>
      <p:graphicFrame>
        <p:nvGraphicFramePr>
          <p:cNvPr id="12" name="表格 22">
            <a:extLst>
              <a:ext uri="{FF2B5EF4-FFF2-40B4-BE49-F238E27FC236}">
                <a16:creationId xmlns:a16="http://schemas.microsoft.com/office/drawing/2014/main" id="{F824C39C-27F2-413B-88E2-5A3ED3F0E87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133890"/>
          <a:ext cx="10450271" cy="118872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669090">
                  <a:extLst>
                    <a:ext uri="{9D8B030D-6E8A-4147-A177-3AD203B41FA5}">
                      <a16:colId xmlns:a16="http://schemas.microsoft.com/office/drawing/2014/main" val="3807224608"/>
                    </a:ext>
                  </a:extLst>
                </a:gridCol>
                <a:gridCol w="7781181">
                  <a:extLst>
                    <a:ext uri="{9D8B030D-6E8A-4147-A177-3AD203B41FA5}">
                      <a16:colId xmlns:a16="http://schemas.microsoft.com/office/drawing/2014/main" val="3667524508"/>
                    </a:ext>
                  </a:extLst>
                </a:gridCol>
              </a:tblGrid>
              <a:tr h="5144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 Go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模块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88287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2D835410-A1F8-FBB1-E3D6-B9B5B252A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652" y="1366300"/>
            <a:ext cx="40195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35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2">
            <a:extLst>
              <a:ext uri="{FF2B5EF4-FFF2-40B4-BE49-F238E27FC236}">
                <a16:creationId xmlns:a16="http://schemas.microsoft.com/office/drawing/2014/main" id="{53662E14-6E56-4DBD-A3AA-283A0EE6B877}"/>
              </a:ext>
            </a:extLst>
          </p:cNvPr>
          <p:cNvSpPr>
            <a:spLocks noEditPoints="1"/>
          </p:cNvSpPr>
          <p:nvPr/>
        </p:nvSpPr>
        <p:spPr bwMode="auto">
          <a:xfrm rot="3151819">
            <a:off x="8972826" y="3253148"/>
            <a:ext cx="2120262" cy="2751198"/>
          </a:xfrm>
          <a:custGeom>
            <a:avLst/>
            <a:gdLst/>
            <a:ahLst/>
            <a:cxnLst>
              <a:cxn ang="0">
                <a:pos x="106" y="95"/>
              </a:cxn>
              <a:cxn ang="0">
                <a:pos x="120" y="125"/>
              </a:cxn>
              <a:cxn ang="0">
                <a:pos x="110" y="145"/>
              </a:cxn>
              <a:cxn ang="0">
                <a:pos x="98" y="153"/>
              </a:cxn>
              <a:cxn ang="0">
                <a:pos x="66" y="149"/>
              </a:cxn>
              <a:cxn ang="0">
                <a:pos x="57" y="132"/>
              </a:cxn>
              <a:cxn ang="0">
                <a:pos x="45" y="118"/>
              </a:cxn>
              <a:cxn ang="0">
                <a:pos x="23" y="105"/>
              </a:cxn>
              <a:cxn ang="0">
                <a:pos x="3" y="73"/>
              </a:cxn>
              <a:cxn ang="0">
                <a:pos x="4" y="36"/>
              </a:cxn>
              <a:cxn ang="0">
                <a:pos x="18" y="14"/>
              </a:cxn>
              <a:cxn ang="0">
                <a:pos x="34" y="4"/>
              </a:cxn>
              <a:cxn ang="0">
                <a:pos x="44" y="3"/>
              </a:cxn>
              <a:cxn ang="0">
                <a:pos x="53" y="2"/>
              </a:cxn>
              <a:cxn ang="0">
                <a:pos x="83" y="13"/>
              </a:cxn>
              <a:cxn ang="0">
                <a:pos x="99" y="32"/>
              </a:cxn>
              <a:cxn ang="0">
                <a:pos x="106" y="64"/>
              </a:cxn>
              <a:cxn ang="0">
                <a:pos x="102" y="91"/>
              </a:cxn>
              <a:cxn ang="0">
                <a:pos x="30" y="100"/>
              </a:cxn>
              <a:cxn ang="0">
                <a:pos x="52" y="114"/>
              </a:cxn>
              <a:cxn ang="0">
                <a:pos x="65" y="109"/>
              </a:cxn>
              <a:cxn ang="0">
                <a:pos x="54" y="90"/>
              </a:cxn>
              <a:cxn ang="0">
                <a:pos x="34" y="71"/>
              </a:cxn>
              <a:cxn ang="0">
                <a:pos x="39" y="50"/>
              </a:cxn>
              <a:cxn ang="0">
                <a:pos x="53" y="39"/>
              </a:cxn>
              <a:cxn ang="0">
                <a:pos x="74" y="86"/>
              </a:cxn>
              <a:cxn ang="0">
                <a:pos x="81" y="98"/>
              </a:cxn>
              <a:cxn ang="0">
                <a:pos x="88" y="97"/>
              </a:cxn>
              <a:cxn ang="0">
                <a:pos x="98" y="92"/>
              </a:cxn>
              <a:cxn ang="0">
                <a:pos x="96" y="52"/>
              </a:cxn>
              <a:cxn ang="0">
                <a:pos x="71" y="17"/>
              </a:cxn>
              <a:cxn ang="0">
                <a:pos x="17" y="30"/>
              </a:cxn>
              <a:cxn ang="0">
                <a:pos x="10" y="72"/>
              </a:cxn>
              <a:cxn ang="0">
                <a:pos x="75" y="145"/>
              </a:cxn>
              <a:cxn ang="0">
                <a:pos x="103" y="138"/>
              </a:cxn>
              <a:cxn ang="0">
                <a:pos x="102" y="124"/>
              </a:cxn>
              <a:cxn ang="0">
                <a:pos x="74" y="138"/>
              </a:cxn>
              <a:cxn ang="0">
                <a:pos x="75" y="145"/>
              </a:cxn>
              <a:cxn ang="0">
                <a:pos x="70" y="133"/>
              </a:cxn>
              <a:cxn ang="0">
                <a:pos x="100" y="116"/>
              </a:cxn>
              <a:cxn ang="0">
                <a:pos x="97" y="105"/>
              </a:cxn>
              <a:cxn ang="0">
                <a:pos x="90" y="108"/>
              </a:cxn>
              <a:cxn ang="0">
                <a:pos x="65" y="128"/>
              </a:cxn>
              <a:cxn ang="0">
                <a:pos x="71" y="103"/>
              </a:cxn>
              <a:cxn ang="0">
                <a:pos x="76" y="103"/>
              </a:cxn>
              <a:cxn ang="0">
                <a:pos x="66" y="88"/>
              </a:cxn>
              <a:cxn ang="0">
                <a:pos x="52" y="55"/>
              </a:cxn>
              <a:cxn ang="0">
                <a:pos x="48" y="51"/>
              </a:cxn>
              <a:cxn ang="0">
                <a:pos x="41" y="68"/>
              </a:cxn>
              <a:cxn ang="0">
                <a:pos x="53" y="79"/>
              </a:cxn>
              <a:cxn ang="0">
                <a:pos x="71" y="103"/>
              </a:cxn>
            </a:cxnLst>
            <a:rect l="0" t="0" r="r" b="b"/>
            <a:pathLst>
              <a:path w="122" h="159">
                <a:moveTo>
                  <a:pt x="102" y="91"/>
                </a:moveTo>
                <a:cubicBezTo>
                  <a:pt x="104" y="90"/>
                  <a:pt x="105" y="92"/>
                  <a:pt x="106" y="95"/>
                </a:cubicBezTo>
                <a:cubicBezTo>
                  <a:pt x="106" y="99"/>
                  <a:pt x="106" y="103"/>
                  <a:pt x="109" y="106"/>
                </a:cubicBezTo>
                <a:cubicBezTo>
                  <a:pt x="113" y="113"/>
                  <a:pt x="117" y="119"/>
                  <a:pt x="120" y="125"/>
                </a:cubicBezTo>
                <a:cubicBezTo>
                  <a:pt x="122" y="129"/>
                  <a:pt x="121" y="136"/>
                  <a:pt x="117" y="139"/>
                </a:cubicBezTo>
                <a:cubicBezTo>
                  <a:pt x="115" y="141"/>
                  <a:pt x="113" y="143"/>
                  <a:pt x="110" y="145"/>
                </a:cubicBezTo>
                <a:cubicBezTo>
                  <a:pt x="108" y="148"/>
                  <a:pt x="104" y="149"/>
                  <a:pt x="101" y="151"/>
                </a:cubicBezTo>
                <a:cubicBezTo>
                  <a:pt x="100" y="151"/>
                  <a:pt x="99" y="152"/>
                  <a:pt x="98" y="153"/>
                </a:cubicBezTo>
                <a:cubicBezTo>
                  <a:pt x="94" y="155"/>
                  <a:pt x="90" y="155"/>
                  <a:pt x="86" y="156"/>
                </a:cubicBezTo>
                <a:cubicBezTo>
                  <a:pt x="79" y="159"/>
                  <a:pt x="71" y="155"/>
                  <a:pt x="66" y="149"/>
                </a:cubicBezTo>
                <a:cubicBezTo>
                  <a:pt x="64" y="146"/>
                  <a:pt x="62" y="143"/>
                  <a:pt x="60" y="140"/>
                </a:cubicBezTo>
                <a:cubicBezTo>
                  <a:pt x="58" y="138"/>
                  <a:pt x="58" y="135"/>
                  <a:pt x="57" y="132"/>
                </a:cubicBezTo>
                <a:cubicBezTo>
                  <a:pt x="54" y="129"/>
                  <a:pt x="53" y="126"/>
                  <a:pt x="51" y="122"/>
                </a:cubicBezTo>
                <a:cubicBezTo>
                  <a:pt x="50" y="120"/>
                  <a:pt x="49" y="118"/>
                  <a:pt x="45" y="118"/>
                </a:cubicBezTo>
                <a:cubicBezTo>
                  <a:pt x="42" y="118"/>
                  <a:pt x="40" y="115"/>
                  <a:pt x="37" y="113"/>
                </a:cubicBezTo>
                <a:cubicBezTo>
                  <a:pt x="32" y="111"/>
                  <a:pt x="27" y="108"/>
                  <a:pt x="23" y="105"/>
                </a:cubicBezTo>
                <a:cubicBezTo>
                  <a:pt x="19" y="101"/>
                  <a:pt x="14" y="97"/>
                  <a:pt x="11" y="92"/>
                </a:cubicBezTo>
                <a:cubicBezTo>
                  <a:pt x="8" y="86"/>
                  <a:pt x="4" y="80"/>
                  <a:pt x="3" y="73"/>
                </a:cubicBezTo>
                <a:cubicBezTo>
                  <a:pt x="1" y="67"/>
                  <a:pt x="0" y="60"/>
                  <a:pt x="1" y="54"/>
                </a:cubicBezTo>
                <a:cubicBezTo>
                  <a:pt x="1" y="48"/>
                  <a:pt x="2" y="42"/>
                  <a:pt x="4" y="36"/>
                </a:cubicBezTo>
                <a:cubicBezTo>
                  <a:pt x="5" y="32"/>
                  <a:pt x="7" y="27"/>
                  <a:pt x="9" y="23"/>
                </a:cubicBezTo>
                <a:cubicBezTo>
                  <a:pt x="11" y="20"/>
                  <a:pt x="15" y="16"/>
                  <a:pt x="18" y="14"/>
                </a:cubicBezTo>
                <a:cubicBezTo>
                  <a:pt x="21" y="12"/>
                  <a:pt x="24" y="10"/>
                  <a:pt x="25" y="8"/>
                </a:cubicBezTo>
                <a:cubicBezTo>
                  <a:pt x="27" y="4"/>
                  <a:pt x="31" y="6"/>
                  <a:pt x="34" y="4"/>
                </a:cubicBezTo>
                <a:cubicBezTo>
                  <a:pt x="35" y="3"/>
                  <a:pt x="38" y="3"/>
                  <a:pt x="40" y="2"/>
                </a:cubicBezTo>
                <a:cubicBezTo>
                  <a:pt x="42" y="2"/>
                  <a:pt x="43" y="1"/>
                  <a:pt x="44" y="3"/>
                </a:cubicBezTo>
                <a:cubicBezTo>
                  <a:pt x="44" y="3"/>
                  <a:pt x="45" y="3"/>
                  <a:pt x="45" y="3"/>
                </a:cubicBezTo>
                <a:cubicBezTo>
                  <a:pt x="48" y="0"/>
                  <a:pt x="51" y="2"/>
                  <a:pt x="53" y="2"/>
                </a:cubicBezTo>
                <a:cubicBezTo>
                  <a:pt x="58" y="2"/>
                  <a:pt x="63" y="4"/>
                  <a:pt x="67" y="5"/>
                </a:cubicBezTo>
                <a:cubicBezTo>
                  <a:pt x="73" y="6"/>
                  <a:pt x="78" y="9"/>
                  <a:pt x="83" y="13"/>
                </a:cubicBezTo>
                <a:cubicBezTo>
                  <a:pt x="86" y="15"/>
                  <a:pt x="88" y="17"/>
                  <a:pt x="90" y="19"/>
                </a:cubicBezTo>
                <a:cubicBezTo>
                  <a:pt x="93" y="23"/>
                  <a:pt x="97" y="27"/>
                  <a:pt x="99" y="32"/>
                </a:cubicBezTo>
                <a:cubicBezTo>
                  <a:pt x="103" y="39"/>
                  <a:pt x="106" y="47"/>
                  <a:pt x="105" y="55"/>
                </a:cubicBezTo>
                <a:cubicBezTo>
                  <a:pt x="105" y="58"/>
                  <a:pt x="106" y="61"/>
                  <a:pt x="106" y="64"/>
                </a:cubicBezTo>
                <a:cubicBezTo>
                  <a:pt x="105" y="70"/>
                  <a:pt x="105" y="76"/>
                  <a:pt x="104" y="82"/>
                </a:cubicBezTo>
                <a:cubicBezTo>
                  <a:pt x="103" y="85"/>
                  <a:pt x="104" y="88"/>
                  <a:pt x="102" y="91"/>
                </a:cubicBezTo>
                <a:close/>
                <a:moveTo>
                  <a:pt x="20" y="90"/>
                </a:moveTo>
                <a:cubicBezTo>
                  <a:pt x="22" y="95"/>
                  <a:pt x="27" y="96"/>
                  <a:pt x="30" y="100"/>
                </a:cubicBezTo>
                <a:cubicBezTo>
                  <a:pt x="32" y="101"/>
                  <a:pt x="34" y="104"/>
                  <a:pt x="36" y="105"/>
                </a:cubicBezTo>
                <a:cubicBezTo>
                  <a:pt x="43" y="106"/>
                  <a:pt x="47" y="111"/>
                  <a:pt x="52" y="114"/>
                </a:cubicBezTo>
                <a:cubicBezTo>
                  <a:pt x="53" y="115"/>
                  <a:pt x="55" y="117"/>
                  <a:pt x="56" y="115"/>
                </a:cubicBezTo>
                <a:cubicBezTo>
                  <a:pt x="59" y="112"/>
                  <a:pt x="62" y="110"/>
                  <a:pt x="65" y="109"/>
                </a:cubicBezTo>
                <a:cubicBezTo>
                  <a:pt x="66" y="108"/>
                  <a:pt x="67" y="107"/>
                  <a:pt x="65" y="105"/>
                </a:cubicBezTo>
                <a:cubicBezTo>
                  <a:pt x="61" y="100"/>
                  <a:pt x="57" y="95"/>
                  <a:pt x="54" y="90"/>
                </a:cubicBezTo>
                <a:cubicBezTo>
                  <a:pt x="51" y="87"/>
                  <a:pt x="48" y="85"/>
                  <a:pt x="46" y="82"/>
                </a:cubicBezTo>
                <a:cubicBezTo>
                  <a:pt x="42" y="78"/>
                  <a:pt x="38" y="74"/>
                  <a:pt x="34" y="71"/>
                </a:cubicBezTo>
                <a:cubicBezTo>
                  <a:pt x="29" y="68"/>
                  <a:pt x="29" y="67"/>
                  <a:pt x="31" y="61"/>
                </a:cubicBezTo>
                <a:cubicBezTo>
                  <a:pt x="33" y="57"/>
                  <a:pt x="37" y="54"/>
                  <a:pt x="39" y="50"/>
                </a:cubicBezTo>
                <a:cubicBezTo>
                  <a:pt x="42" y="46"/>
                  <a:pt x="45" y="43"/>
                  <a:pt x="48" y="39"/>
                </a:cubicBezTo>
                <a:cubicBezTo>
                  <a:pt x="49" y="38"/>
                  <a:pt x="51" y="37"/>
                  <a:pt x="53" y="39"/>
                </a:cubicBezTo>
                <a:cubicBezTo>
                  <a:pt x="57" y="43"/>
                  <a:pt x="58" y="48"/>
                  <a:pt x="59" y="52"/>
                </a:cubicBezTo>
                <a:cubicBezTo>
                  <a:pt x="64" y="64"/>
                  <a:pt x="67" y="75"/>
                  <a:pt x="74" y="86"/>
                </a:cubicBezTo>
                <a:cubicBezTo>
                  <a:pt x="75" y="87"/>
                  <a:pt x="75" y="88"/>
                  <a:pt x="76" y="89"/>
                </a:cubicBezTo>
                <a:cubicBezTo>
                  <a:pt x="77" y="92"/>
                  <a:pt x="78" y="96"/>
                  <a:pt x="81" y="98"/>
                </a:cubicBezTo>
                <a:cubicBezTo>
                  <a:pt x="81" y="99"/>
                  <a:pt x="81" y="99"/>
                  <a:pt x="82" y="99"/>
                </a:cubicBezTo>
                <a:cubicBezTo>
                  <a:pt x="84" y="98"/>
                  <a:pt x="86" y="98"/>
                  <a:pt x="88" y="97"/>
                </a:cubicBezTo>
                <a:cubicBezTo>
                  <a:pt x="89" y="95"/>
                  <a:pt x="91" y="93"/>
                  <a:pt x="94" y="94"/>
                </a:cubicBezTo>
                <a:cubicBezTo>
                  <a:pt x="96" y="95"/>
                  <a:pt x="98" y="93"/>
                  <a:pt x="98" y="92"/>
                </a:cubicBezTo>
                <a:cubicBezTo>
                  <a:pt x="96" y="86"/>
                  <a:pt x="97" y="80"/>
                  <a:pt x="97" y="75"/>
                </a:cubicBezTo>
                <a:cubicBezTo>
                  <a:pt x="98" y="67"/>
                  <a:pt x="97" y="59"/>
                  <a:pt x="96" y="52"/>
                </a:cubicBezTo>
                <a:cubicBezTo>
                  <a:pt x="95" y="43"/>
                  <a:pt x="93" y="35"/>
                  <a:pt x="86" y="28"/>
                </a:cubicBezTo>
                <a:cubicBezTo>
                  <a:pt x="81" y="24"/>
                  <a:pt x="77" y="20"/>
                  <a:pt x="71" y="17"/>
                </a:cubicBezTo>
                <a:cubicBezTo>
                  <a:pt x="62" y="13"/>
                  <a:pt x="53" y="10"/>
                  <a:pt x="42" y="12"/>
                </a:cubicBezTo>
                <a:cubicBezTo>
                  <a:pt x="31" y="14"/>
                  <a:pt x="22" y="21"/>
                  <a:pt x="17" y="30"/>
                </a:cubicBezTo>
                <a:cubicBezTo>
                  <a:pt x="11" y="40"/>
                  <a:pt x="7" y="51"/>
                  <a:pt x="9" y="63"/>
                </a:cubicBezTo>
                <a:cubicBezTo>
                  <a:pt x="10" y="66"/>
                  <a:pt x="9" y="69"/>
                  <a:pt x="10" y="72"/>
                </a:cubicBezTo>
                <a:cubicBezTo>
                  <a:pt x="13" y="78"/>
                  <a:pt x="15" y="85"/>
                  <a:pt x="20" y="90"/>
                </a:cubicBezTo>
                <a:close/>
                <a:moveTo>
                  <a:pt x="75" y="145"/>
                </a:moveTo>
                <a:cubicBezTo>
                  <a:pt x="76" y="148"/>
                  <a:pt x="78" y="148"/>
                  <a:pt x="81" y="148"/>
                </a:cubicBezTo>
                <a:cubicBezTo>
                  <a:pt x="89" y="146"/>
                  <a:pt x="96" y="144"/>
                  <a:pt x="103" y="138"/>
                </a:cubicBezTo>
                <a:cubicBezTo>
                  <a:pt x="109" y="133"/>
                  <a:pt x="110" y="133"/>
                  <a:pt x="108" y="126"/>
                </a:cubicBezTo>
                <a:cubicBezTo>
                  <a:pt x="107" y="122"/>
                  <a:pt x="105" y="121"/>
                  <a:pt x="102" y="124"/>
                </a:cubicBezTo>
                <a:cubicBezTo>
                  <a:pt x="96" y="129"/>
                  <a:pt x="88" y="133"/>
                  <a:pt x="81" y="136"/>
                </a:cubicBezTo>
                <a:cubicBezTo>
                  <a:pt x="79" y="137"/>
                  <a:pt x="76" y="137"/>
                  <a:pt x="74" y="138"/>
                </a:cubicBezTo>
                <a:cubicBezTo>
                  <a:pt x="71" y="140"/>
                  <a:pt x="71" y="140"/>
                  <a:pt x="73" y="143"/>
                </a:cubicBezTo>
                <a:cubicBezTo>
                  <a:pt x="74" y="144"/>
                  <a:pt x="73" y="145"/>
                  <a:pt x="75" y="145"/>
                </a:cubicBezTo>
                <a:close/>
                <a:moveTo>
                  <a:pt x="67" y="131"/>
                </a:moveTo>
                <a:cubicBezTo>
                  <a:pt x="67" y="132"/>
                  <a:pt x="68" y="133"/>
                  <a:pt x="70" y="133"/>
                </a:cubicBezTo>
                <a:cubicBezTo>
                  <a:pt x="75" y="130"/>
                  <a:pt x="80" y="128"/>
                  <a:pt x="84" y="125"/>
                </a:cubicBezTo>
                <a:cubicBezTo>
                  <a:pt x="89" y="122"/>
                  <a:pt x="94" y="118"/>
                  <a:pt x="100" y="116"/>
                </a:cubicBezTo>
                <a:cubicBezTo>
                  <a:pt x="101" y="116"/>
                  <a:pt x="102" y="115"/>
                  <a:pt x="102" y="114"/>
                </a:cubicBezTo>
                <a:cubicBezTo>
                  <a:pt x="100" y="111"/>
                  <a:pt x="98" y="108"/>
                  <a:pt x="97" y="105"/>
                </a:cubicBezTo>
                <a:cubicBezTo>
                  <a:pt x="97" y="104"/>
                  <a:pt x="96" y="104"/>
                  <a:pt x="96" y="105"/>
                </a:cubicBezTo>
                <a:cubicBezTo>
                  <a:pt x="94" y="106"/>
                  <a:pt x="92" y="107"/>
                  <a:pt x="90" y="108"/>
                </a:cubicBezTo>
                <a:cubicBezTo>
                  <a:pt x="82" y="113"/>
                  <a:pt x="74" y="117"/>
                  <a:pt x="67" y="121"/>
                </a:cubicBezTo>
                <a:cubicBezTo>
                  <a:pt x="63" y="123"/>
                  <a:pt x="62" y="124"/>
                  <a:pt x="65" y="128"/>
                </a:cubicBezTo>
                <a:cubicBezTo>
                  <a:pt x="65" y="129"/>
                  <a:pt x="66" y="130"/>
                  <a:pt x="67" y="131"/>
                </a:cubicBezTo>
                <a:close/>
                <a:moveTo>
                  <a:pt x="71" y="103"/>
                </a:moveTo>
                <a:cubicBezTo>
                  <a:pt x="72" y="104"/>
                  <a:pt x="72" y="105"/>
                  <a:pt x="73" y="104"/>
                </a:cubicBezTo>
                <a:cubicBezTo>
                  <a:pt x="74" y="104"/>
                  <a:pt x="75" y="103"/>
                  <a:pt x="76" y="103"/>
                </a:cubicBezTo>
                <a:cubicBezTo>
                  <a:pt x="76" y="102"/>
                  <a:pt x="75" y="101"/>
                  <a:pt x="75" y="100"/>
                </a:cubicBezTo>
                <a:cubicBezTo>
                  <a:pt x="71" y="97"/>
                  <a:pt x="69" y="92"/>
                  <a:pt x="66" y="88"/>
                </a:cubicBezTo>
                <a:cubicBezTo>
                  <a:pt x="63" y="82"/>
                  <a:pt x="61" y="76"/>
                  <a:pt x="58" y="71"/>
                </a:cubicBezTo>
                <a:cubicBezTo>
                  <a:pt x="56" y="65"/>
                  <a:pt x="54" y="60"/>
                  <a:pt x="52" y="55"/>
                </a:cubicBezTo>
                <a:cubicBezTo>
                  <a:pt x="52" y="53"/>
                  <a:pt x="51" y="52"/>
                  <a:pt x="50" y="51"/>
                </a:cubicBezTo>
                <a:cubicBezTo>
                  <a:pt x="49" y="50"/>
                  <a:pt x="49" y="49"/>
                  <a:pt x="48" y="51"/>
                </a:cubicBezTo>
                <a:cubicBezTo>
                  <a:pt x="46" y="55"/>
                  <a:pt x="44" y="58"/>
                  <a:pt x="41" y="61"/>
                </a:cubicBezTo>
                <a:cubicBezTo>
                  <a:pt x="38" y="64"/>
                  <a:pt x="39" y="65"/>
                  <a:pt x="41" y="68"/>
                </a:cubicBezTo>
                <a:cubicBezTo>
                  <a:pt x="43" y="70"/>
                  <a:pt x="46" y="72"/>
                  <a:pt x="48" y="73"/>
                </a:cubicBezTo>
                <a:cubicBezTo>
                  <a:pt x="50" y="75"/>
                  <a:pt x="50" y="77"/>
                  <a:pt x="53" y="79"/>
                </a:cubicBezTo>
                <a:cubicBezTo>
                  <a:pt x="57" y="82"/>
                  <a:pt x="60" y="87"/>
                  <a:pt x="64" y="91"/>
                </a:cubicBezTo>
                <a:cubicBezTo>
                  <a:pt x="67" y="95"/>
                  <a:pt x="69" y="99"/>
                  <a:pt x="71" y="10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2560"/>
            <a:ext cx="5109091" cy="480131"/>
          </a:xfrm>
        </p:spPr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C24B356-4B84-778B-A373-3936F7FB66C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838200" y="1525080"/>
            <a:ext cx="7978775" cy="3807840"/>
          </a:xfrm>
        </p:spPr>
      </p:pic>
    </p:spTree>
    <p:extLst>
      <p:ext uri="{BB962C8B-B14F-4D97-AF65-F5344CB8AC3E}">
        <p14:creationId xmlns:p14="http://schemas.microsoft.com/office/powerpoint/2010/main" val="255154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CC6B56-E56C-4DE1-8750-45C796F950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148561"/>
            <a:ext cx="5109091" cy="430887"/>
          </a:xfrm>
        </p:spPr>
        <p:txBody>
          <a:bodyPr/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</a:p>
        </p:txBody>
      </p:sp>
      <p:pic>
        <p:nvPicPr>
          <p:cNvPr id="3" name="内容占位符 2" descr="人在街道上&#10;&#10;中度可信度描述已自动生成">
            <a:extLst>
              <a:ext uri="{FF2B5EF4-FFF2-40B4-BE49-F238E27FC236}">
                <a16:creationId xmlns:a16="http://schemas.microsoft.com/office/drawing/2014/main" id="{087689E4-0593-FE1F-5963-87149AE0B4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225" y="2173982"/>
            <a:ext cx="5108575" cy="2873573"/>
          </a:xfr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863580B-FB5D-4BAF-86D0-EF55A9B9897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0359"/>
            <a:ext cx="5108575" cy="3709469"/>
          </a:xfrm>
        </p:spPr>
      </p:pic>
    </p:spTree>
    <p:extLst>
      <p:ext uri="{BB962C8B-B14F-4D97-AF65-F5344CB8AC3E}">
        <p14:creationId xmlns:p14="http://schemas.microsoft.com/office/powerpoint/2010/main" val="385123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2617CF0-3CBC-5280-B768-468DB941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知识讲解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3C7EC8-BB30-1E50-432D-D6A81ACD709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8" y="1775316"/>
            <a:ext cx="10465677" cy="331384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在这一课中，我们使用了巡线传感器使汽车跟踪线。</a:t>
            </a:r>
          </a:p>
          <a:p>
            <a:r>
              <a:rPr lang="zh-CN" altLang="en-US" sz="2000" dirty="0"/>
              <a:t>这个任务利用了小车不同位置的巡线传感器获取距离数据，然后判断前进或转弯等移动动作。</a:t>
            </a:r>
            <a:endParaRPr lang="en-US" altLang="zh-CN" sz="2000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B267E99-9BDC-D52A-4AC2-09BDE753D4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小车巡线运动</a:t>
            </a:r>
          </a:p>
        </p:txBody>
      </p:sp>
    </p:spTree>
    <p:extLst>
      <p:ext uri="{BB962C8B-B14F-4D97-AF65-F5344CB8AC3E}">
        <p14:creationId xmlns:p14="http://schemas.microsoft.com/office/powerpoint/2010/main" val="54263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ED5549B-DBEE-31CB-8C26-51D169973B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75317"/>
            <a:ext cx="5109091" cy="205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Adam</a:t>
            </a:r>
            <a:r>
              <a:rPr lang="zh-CN" altLang="en-US" sz="2000" dirty="0"/>
              <a:t>发现使用单侧巡线传感器控制小车运动时，小车和线的距离较远，在实际使用中线路设计和道路宽度限制较大。如果采用两侧的巡线传感器一起工作，使得小车在实际使用中的效果能有所提升。</a:t>
            </a:r>
          </a:p>
        </p:txBody>
      </p:sp>
      <p:sp>
        <p:nvSpPr>
          <p:cNvPr id="10" name="文本占位符 32">
            <a:extLst>
              <a:ext uri="{FF2B5EF4-FFF2-40B4-BE49-F238E27FC236}">
                <a16:creationId xmlns:a16="http://schemas.microsoft.com/office/drawing/2014/main" id="{845F9AE7-528F-0974-6F61-68096E3ABB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多重巡线</a:t>
            </a:r>
          </a:p>
        </p:txBody>
      </p:sp>
      <p:pic>
        <p:nvPicPr>
          <p:cNvPr id="4" name="内容占位符 3" descr="桌子上放着照相机&#10;&#10;中度可信度描述已自动生成">
            <a:extLst>
              <a:ext uri="{FF2B5EF4-FFF2-40B4-BE49-F238E27FC236}">
                <a16:creationId xmlns:a16="http://schemas.microsoft.com/office/drawing/2014/main" id="{6CE9E6C4-6E8C-2ECA-F0CE-F8568ECA567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75" y="1606266"/>
            <a:ext cx="4942925" cy="3645467"/>
          </a:xfr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1D10B61A-6786-5BC7-B07B-511972CE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拓展任务</a:t>
            </a:r>
          </a:p>
        </p:txBody>
      </p:sp>
    </p:spTree>
    <p:extLst>
      <p:ext uri="{BB962C8B-B14F-4D97-AF65-F5344CB8AC3E}">
        <p14:creationId xmlns:p14="http://schemas.microsoft.com/office/powerpoint/2010/main" val="2988813225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智能搭建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5BBB1"/>
      </a:accent1>
      <a:accent2>
        <a:srgbClr val="DF7F96"/>
      </a:accent2>
      <a:accent3>
        <a:srgbClr val="FAE8B6"/>
      </a:accent3>
      <a:accent4>
        <a:srgbClr val="DDB3FD"/>
      </a:accent4>
      <a:accent5>
        <a:srgbClr val="A5A5A5"/>
      </a:accent5>
      <a:accent6>
        <a:srgbClr val="F14124"/>
      </a:accent6>
      <a:hlink>
        <a:srgbClr val="35BDB2"/>
      </a:hlink>
      <a:folHlink>
        <a:srgbClr val="BFBFBF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主题1" id="{7FA8AA8C-9AE4-4FEE-88DE-8EEB1A64647C}" vid="{4E45B429-E4E2-4242-88EF-5FF3413597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367</Words>
  <Application>Microsoft Office PowerPoint</Application>
  <PresentationFormat>宽屏</PresentationFormat>
  <Paragraphs>46</Paragraphs>
  <Slides>12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方正粗圆简体</vt:lpstr>
      <vt:lpstr>方正准圆简体</vt:lpstr>
      <vt:lpstr>微软雅黑</vt:lpstr>
      <vt:lpstr>Arial</vt:lpstr>
      <vt:lpstr>Arial</vt:lpstr>
      <vt:lpstr>Arial Black</vt:lpstr>
      <vt:lpstr>Times New Roman</vt:lpstr>
      <vt:lpstr>Wingdings 2</vt:lpstr>
      <vt:lpstr>主题1</vt:lpstr>
      <vt:lpstr>PowerPoint 演示文稿</vt:lpstr>
      <vt:lpstr>课程目标</vt:lpstr>
      <vt:lpstr>背景介绍</vt:lpstr>
      <vt:lpstr>想一想</vt:lpstr>
      <vt:lpstr>软件模块列表</vt:lpstr>
      <vt:lpstr>流程图</vt:lpstr>
      <vt:lpstr>代码</vt:lpstr>
      <vt:lpstr>知识讲解</vt:lpstr>
      <vt:lpstr>拓展任务</vt:lpstr>
      <vt:lpstr>样例</vt:lpstr>
      <vt:lpstr>常见问题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茂鑫</dc:creator>
  <cp:lastModifiedBy>abc</cp:lastModifiedBy>
  <cp:revision>27</cp:revision>
  <dcterms:created xsi:type="dcterms:W3CDTF">2022-08-09T08:29:47Z</dcterms:created>
  <dcterms:modified xsi:type="dcterms:W3CDTF">2022-10-12T04:31:38Z</dcterms:modified>
</cp:coreProperties>
</file>